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275" r:id="rId4"/>
    <p:sldId id="276" r:id="rId5"/>
    <p:sldId id="278" r:id="rId6"/>
    <p:sldId id="279" r:id="rId7"/>
    <p:sldId id="281" r:id="rId8"/>
    <p:sldId id="280" r:id="rId9"/>
    <p:sldId id="283" r:id="rId10"/>
    <p:sldId id="282" r:id="rId11"/>
    <p:sldId id="271" r:id="rId1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82" d="100"/>
          <a:sy n="82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7E5C0-D5B7-4F4C-BB83-73E2EFD419E3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FFCEE-72F7-4C60-90EA-333F8D3725D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857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BF2871-7D1A-435E-B63B-DC8146B9D8B7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ADC227-CE3C-4149-8356-80C1F7353305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jbraila.ro/file_comp/programe_proiecte/1716365142_BROSURA_CURS_VET_CEHIA_PRAGA.pdf" TargetMode="External"/><Relationship Id="rId2" Type="http://schemas.openxmlformats.org/officeDocument/2006/relationships/hyperlink" Target="https://www.isjbraila.ro/file_comp/programe_proiecte/1712567075_STAGIU%20DE%20OBSERVARE%20TURCIA%20-%20ACREDITARE%20VET%20PREZENTAR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o-RO" sz="3600" dirty="0"/>
              <a:t>ACREDITARE VET</a:t>
            </a:r>
            <a:br>
              <a:rPr lang="ro-RO" sz="3600" dirty="0"/>
            </a:br>
            <a:r>
              <a:rPr lang="ro-RO" sz="3600" dirty="0"/>
              <a:t>INSPECTORATUL ȘCOLAR JUDEȚEAN BRĂILA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CF3C95C2-FA0F-49F1-814E-1A3380CEDF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172" y="3738282"/>
            <a:ext cx="1573947" cy="15739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93FE03-C27F-47BE-A890-617C81F60A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3738282"/>
            <a:ext cx="3362325" cy="1573947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544B9C-15CB-4B95-8072-FA381862E39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95" y="159401"/>
            <a:ext cx="1276350" cy="1209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4667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788206-1236-4DDA-85E5-AC05C13F0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Ghid de bune practici</a:t>
            </a:r>
          </a:p>
          <a:p>
            <a:pPr marL="0" indent="0">
              <a:buNone/>
            </a:pPr>
            <a:r>
              <a:rPr lang="ro-RO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https://www.isjbraila.ro/file_comp/programe_proiecte/1712567075_STAGIU%20DE%20OBSERVARE%20TURCIA%20-%20ACREDITARE%20VET%20PREZENTARE.pdf</a:t>
            </a:r>
            <a:endParaRPr lang="ro-RO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sz="1400" dirty="0"/>
          </a:p>
          <a:p>
            <a:pPr marL="0" indent="0">
              <a:buNone/>
            </a:pPr>
            <a:r>
              <a:rPr lang="ro-RO" sz="1400" dirty="0"/>
              <a:t>BROȘURĂ</a:t>
            </a:r>
          </a:p>
          <a:p>
            <a:pPr marL="0" indent="0">
              <a:buNone/>
            </a:pPr>
            <a:endParaRPr lang="ro-RO" sz="1400" dirty="0"/>
          </a:p>
          <a:p>
            <a:pPr marL="0" indent="0">
              <a:buNone/>
            </a:pPr>
            <a:r>
              <a:rPr lang="ro-RO" sz="1400" dirty="0">
                <a:solidFill>
                  <a:srgbClr val="0070C0"/>
                </a:solidFill>
                <a:hlinkClick r:id="rId3"/>
              </a:rPr>
              <a:t>https://www.isjbraila.ro/file_comp/programe_proiecte/1716365142_BROSURA_CURS_VET_CEHIA_PRAGA.pdf</a:t>
            </a:r>
            <a:endParaRPr lang="ro-RO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599159-1ACA-4645-BCED-EB878593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dirty="0"/>
              <a:t>Linkuri utile – la finalul primului 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BAD42E-EB2B-49D0-8A9F-A6F99CA775E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58" y="5158309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974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sz="3600" dirty="0">
                <a:latin typeface="Arial" panose="020B0604020202020204" pitchFamily="34" charset="0"/>
                <a:cs typeface="Arial" panose="020B0604020202020204" pitchFamily="34" charset="0"/>
              </a:rPr>
              <a:t>ERASMUS+ SCHIMBĂ VIEȚI, DESCHIDE MINȚI !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MULȚUMIM PENTRU ATENȚIE 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ADF66B-36E3-422F-95E7-3091CBCB5C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37" y="491122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097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E03747-0D0F-4BF2-ABCA-405A6868F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1BC84F-9517-4451-8E25-BEBC20A0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3E3730-F01B-404B-A7B0-A5D441CC8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160"/>
            <a:ext cx="9153331" cy="658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1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21DBBC-BF95-44AB-80DB-BDC473DC8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Liceul Tehnologic ,,G. Moisil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’’Braila</a:t>
            </a:r>
            <a:endParaRPr lang="ro-R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Liceul Tehnologic ,,G.K. Constantinescu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’’ Braila</a:t>
            </a:r>
            <a:endParaRPr lang="ro-R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Colegiul Tehnic ,,Costin D. Nenițescu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’’ Braila </a:t>
            </a:r>
            <a:endParaRPr lang="ro-R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Școala Profesională ,,Emil Drăgan Grădiștea</a:t>
            </a: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Liceul Tehnologic ,,N</a:t>
            </a:r>
            <a:r>
              <a:rPr lang="en-GB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icolae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Oncescu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’’</a:t>
            </a: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Ianca</a:t>
            </a: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Liceul Tehnologic ,,N</a:t>
            </a:r>
            <a:r>
              <a:rPr lang="en-GB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icolae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Titulescu 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‘’</a:t>
            </a: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Însurăței</a:t>
            </a:r>
          </a:p>
          <a:p>
            <a:pPr marL="457200" indent="-457200">
              <a:buAutoNum type="arabicPeriod"/>
            </a:pP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Liceul Tehnologic ,,Matei Basarab 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‘’</a:t>
            </a:r>
            <a: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Măxineni</a:t>
            </a:r>
          </a:p>
          <a:p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48902D-E174-44E3-88C0-D38BF3741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0"/>
            <a:ext cx="7756263" cy="1752600"/>
          </a:xfrm>
        </p:spPr>
        <p:txBody>
          <a:bodyPr/>
          <a:lstStyle/>
          <a:p>
            <a:br>
              <a:rPr lang="en-GB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COORDONATOR </a:t>
            </a:r>
            <a:br>
              <a:rPr lang="en-GB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ISJ BRAILA</a:t>
            </a:r>
            <a:br>
              <a:rPr lang="ro-RO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AC1532-8C81-403C-B7E9-5A8D9E7230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9285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108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F5E3B4-0EAB-4C44-9D4A-92E9D8B3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r>
              <a:rPr lang="en-GB" sz="4000" b="1" dirty="0"/>
              <a:t>2023-2027</a:t>
            </a:r>
          </a:p>
          <a:p>
            <a:pPr marL="0" indent="0" algn="ctr">
              <a:buNone/>
            </a:pPr>
            <a:r>
              <a:rPr lang="en-GB" sz="4000" b="1" dirty="0" err="1"/>
              <a:t>Cereri</a:t>
            </a:r>
            <a:r>
              <a:rPr lang="en-GB" sz="4000" b="1" dirty="0"/>
              <a:t> de </a:t>
            </a:r>
            <a:r>
              <a:rPr lang="en-GB" sz="4000" b="1" dirty="0" err="1"/>
              <a:t>finantare</a:t>
            </a:r>
            <a:r>
              <a:rPr lang="en-GB" sz="4000" b="1" dirty="0"/>
              <a:t> </a:t>
            </a:r>
            <a:r>
              <a:rPr lang="en-GB" sz="4000" b="1" dirty="0" err="1"/>
              <a:t>aprobate</a:t>
            </a:r>
            <a:endParaRPr lang="en-GB" sz="4000" b="1" dirty="0"/>
          </a:p>
          <a:p>
            <a:pPr marL="0" indent="0" algn="ctr">
              <a:buNone/>
            </a:pPr>
            <a:r>
              <a:rPr lang="de-DE" b="1" dirty="0"/>
              <a:t>Proiect 1- 2023-1-RO01-KA121-VET – </a:t>
            </a:r>
            <a:r>
              <a:rPr lang="en-US" b="1" dirty="0"/>
              <a:t>000</a:t>
            </a:r>
            <a:r>
              <a:rPr lang="en-GB" b="1" dirty="0"/>
              <a:t>122916 </a:t>
            </a:r>
          </a:p>
          <a:p>
            <a:pPr marL="0" indent="0" algn="ctr">
              <a:buNone/>
            </a:pPr>
            <a:r>
              <a:rPr lang="en-GB" b="1" dirty="0" err="1">
                <a:solidFill>
                  <a:srgbClr val="0070C0"/>
                </a:solidFill>
              </a:rPr>
              <a:t>Buget</a:t>
            </a:r>
            <a:r>
              <a:rPr lang="en-GB" b="1" dirty="0">
                <a:solidFill>
                  <a:srgbClr val="0070C0"/>
                </a:solidFill>
              </a:rPr>
              <a:t> 70029 euro</a:t>
            </a:r>
            <a:endParaRPr lang="en-GB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de-DE" b="1" dirty="0"/>
              <a:t>Proiect 2- 2024-1-RO01-KA121-VET – </a:t>
            </a:r>
            <a:r>
              <a:rPr lang="en-US" b="1" dirty="0"/>
              <a:t>000</a:t>
            </a:r>
            <a:r>
              <a:rPr lang="ro-RO" b="1" dirty="0"/>
              <a:t>202006</a:t>
            </a:r>
            <a:endParaRPr lang="en-GB" b="1" dirty="0"/>
          </a:p>
          <a:p>
            <a:pPr marL="0" indent="0" algn="ctr">
              <a:buNone/>
            </a:pPr>
            <a:r>
              <a:rPr lang="en-GB" b="1" dirty="0" err="1">
                <a:solidFill>
                  <a:srgbClr val="0070C0"/>
                </a:solidFill>
              </a:rPr>
              <a:t>Buget</a:t>
            </a:r>
            <a:r>
              <a:rPr lang="en-GB" b="1" dirty="0">
                <a:solidFill>
                  <a:srgbClr val="0070C0"/>
                </a:solidFill>
              </a:rPr>
              <a:t> 119092 euro</a:t>
            </a:r>
          </a:p>
          <a:p>
            <a:pPr marL="0" indent="0" algn="ctr">
              <a:buNone/>
            </a:pPr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A70306-D3E8-483E-AABB-570EDD867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89" y="731838"/>
            <a:ext cx="7756263" cy="1054250"/>
          </a:xfrm>
        </p:spPr>
        <p:txBody>
          <a:bodyPr/>
          <a:lstStyle/>
          <a:p>
            <a:r>
              <a:rPr lang="en-GB" sz="4400" dirty="0"/>
              <a:t>PERIOADA DE DERULARE</a:t>
            </a:r>
            <a:endParaRPr lang="ro-RO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BAA56-33DF-42E2-A5A6-4459BB7963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057400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999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6B4A27-3FF3-466D-A487-76EF6EAF8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8063753" cy="3877815"/>
          </a:xfrm>
        </p:spPr>
        <p:txBody>
          <a:bodyPr>
            <a:normAutofit fontScale="92500" lnSpcReduction="10000"/>
          </a:bodyPr>
          <a:lstStyle/>
          <a:p>
            <a:r>
              <a:rPr lang="ro-RO" b="1" i="1" dirty="0"/>
              <a:t>Pentru elevi</a:t>
            </a:r>
          </a:p>
          <a:p>
            <a:r>
              <a:rPr lang="ro-RO" b="1" dirty="0"/>
              <a:t>O1- Cresterea in urmatorii trei ani a calitatii practicilor de formare profesionala pentru reorganizarea activitatilor in scopul cresterii cu 20% a integrarii facile a absolvenților pe piața muncii</a:t>
            </a:r>
            <a:endParaRPr lang="ro-RO" dirty="0"/>
          </a:p>
          <a:p>
            <a:r>
              <a:rPr lang="ro-RO" i="1" dirty="0"/>
              <a:t>Pentru profesori:</a:t>
            </a:r>
          </a:p>
          <a:p>
            <a:r>
              <a:rPr lang="ro-RO" b="1" dirty="0"/>
              <a:t>O2- Dezvoltarea, in urmatorii 3 ani, a competentelor profesorilor de VET prin cunoasterea unor sisteme de formare profesionala europene,transfer de bune practici si elaborarea unor instrumente moderne de lucru.</a:t>
            </a:r>
            <a:endParaRPr lang="ro-RO" dirty="0"/>
          </a:p>
          <a:p>
            <a:r>
              <a:rPr lang="ro-RO" dirty="0"/>
              <a:t> </a:t>
            </a:r>
          </a:p>
          <a:p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112363-DC32-4D76-9DD3-09331096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4400" dirty="0"/>
              <a:t>Obiectivele Acreditării Erasmus+ VET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A3A0A7-027B-4901-8B63-E13F63B3FC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1062748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355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548D9F-90B9-4E63-9B45-6DA66172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28653"/>
          </a:xfrm>
        </p:spPr>
        <p:txBody>
          <a:bodyPr>
            <a:normAutofit fontScale="92500"/>
          </a:bodyPr>
          <a:lstStyle/>
          <a:p>
            <a:r>
              <a:rPr lang="ro-RO" dirty="0">
                <a:solidFill>
                  <a:srgbClr val="0070C0"/>
                </a:solidFill>
              </a:rPr>
              <a:t>CURS FORMARE</a:t>
            </a:r>
          </a:p>
          <a:p>
            <a:r>
              <a:rPr lang="ro-RO" dirty="0"/>
              <a:t>În perioada </a:t>
            </a:r>
            <a:r>
              <a:rPr lang="ro-RO" u="sng" dirty="0"/>
              <a:t>19-25 noiembie 2023,</a:t>
            </a:r>
            <a:r>
              <a:rPr lang="ro-RO" dirty="0"/>
              <a:t>  7 cadre didactice de la 7  licee tehnologice din consorțiul coordonat de ISJ Brăila au participat la primul  cursul de formare ,,</a:t>
            </a:r>
            <a:r>
              <a:rPr lang="ro-RO" b="1" dirty="0"/>
              <a:t>Innovatives Approaches to Teaching’’, organizat la Praga, in Cehia</a:t>
            </a:r>
          </a:p>
          <a:p>
            <a:pPr marL="0" indent="0">
              <a:buNone/>
            </a:pPr>
            <a:r>
              <a:rPr lang="ro-RO" b="1" dirty="0"/>
              <a:t>......................  mărturii</a:t>
            </a:r>
          </a:p>
          <a:p>
            <a:r>
              <a:rPr lang="ro-RO" b="1" dirty="0">
                <a:solidFill>
                  <a:srgbClr val="0070C0"/>
                </a:solidFill>
              </a:rPr>
              <a:t>JOB SHADOWING</a:t>
            </a:r>
          </a:p>
          <a:p>
            <a:pPr marL="0" indent="0">
              <a:buNone/>
            </a:pPr>
            <a:r>
              <a:rPr lang="ro-RO" u="sng" dirty="0"/>
              <a:t>14 ianuarie – 18 ianuarie 2024</a:t>
            </a:r>
            <a:r>
              <a:rPr lang="ro-RO" dirty="0"/>
              <a:t>, 7 cadre didactice de la cele 7  licee tehnologice din municipiul și județul Brăila amintite au participat la un stagiu de observare in Turcia, oraș Konya.</a:t>
            </a:r>
          </a:p>
          <a:p>
            <a:pPr marL="0" indent="0">
              <a:buNone/>
            </a:pPr>
            <a:r>
              <a:rPr lang="ro-RO" b="1" dirty="0">
                <a:solidFill>
                  <a:srgbClr val="0070C0"/>
                </a:solidFill>
              </a:rPr>
              <a:t>.......................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64FC6D-4841-4608-AA7C-3D7FB29F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4000" dirty="0"/>
              <a:t>ACTIVITĂȚI DERULATE IN ANUL ȘCOLAR 2023-2024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92EE4-3F4F-466C-84A6-253677E28F6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0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411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7331C4-FF21-426E-87DD-3637AA80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52453"/>
          </a:xfrm>
        </p:spPr>
        <p:txBody>
          <a:bodyPr>
            <a:normAutofit fontScale="85000" lnSpcReduction="20000"/>
          </a:bodyPr>
          <a:lstStyle/>
          <a:p>
            <a:r>
              <a:rPr lang="ro-RO" b="1" dirty="0"/>
              <a:t>CATE 1 CADRU DIDACTIC DIN FIECARE LICEU DIN CONSORȚIU:</a:t>
            </a:r>
          </a:p>
          <a:p>
            <a:endParaRPr lang="ro-RO" dirty="0"/>
          </a:p>
          <a:p>
            <a:r>
              <a:rPr lang="ro-RO" dirty="0"/>
              <a:t>Lic INSURATEI : 1 prof. domeniul ELECTROMECANIC</a:t>
            </a:r>
          </a:p>
          <a:p>
            <a:r>
              <a:rPr lang="ro-RO" dirty="0"/>
              <a:t>Lic MOISIL :1 prof. domeniul  ELECTRIC</a:t>
            </a:r>
          </a:p>
          <a:p>
            <a:r>
              <a:rPr lang="ro-RO" dirty="0"/>
              <a:t>Lic ONCESCU IANCA:1 prof. domeniul MECANIC AGRICOL</a:t>
            </a:r>
          </a:p>
          <a:p>
            <a:r>
              <a:rPr lang="ro-RO" dirty="0"/>
              <a:t>ȘCOALA PROFESIONALA E. DRĂGAN GRADISTEA: 1 prof, domeniul MECANIC AGRICOL</a:t>
            </a:r>
          </a:p>
          <a:p>
            <a:r>
              <a:rPr lang="ro-RO" dirty="0"/>
              <a:t>Lic. M BASARAB MAXINENI: 1 prof. domeniul TURISM SI ALIMENTATIE</a:t>
            </a:r>
          </a:p>
          <a:p>
            <a:r>
              <a:rPr lang="ro-RO" dirty="0"/>
              <a:t>Colegiul TEHN C.D. NENITESCU:1 prof. domeniul TURISM SI ALIMENTATIE</a:t>
            </a:r>
          </a:p>
          <a:p>
            <a:r>
              <a:rPr lang="ro-RO" dirty="0"/>
              <a:t>Lic Gh. K CONSTANTINESCU: 1 prof. domeniul TURISM SI ALIMENTATIE</a:t>
            </a:r>
          </a:p>
          <a:p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D654DA-55F4-4F5A-A00D-66B69197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/>
              <a:t>PARTICIPANȚI LA STAGIUL DE OBSERVARE (Job shadowing)</a:t>
            </a:r>
          </a:p>
        </p:txBody>
      </p:sp>
    </p:spTree>
    <p:extLst>
      <p:ext uri="{BB962C8B-B14F-4D97-AF65-F5344CB8AC3E}">
        <p14:creationId xmlns:p14="http://schemas.microsoft.com/office/powerpoint/2010/main" val="102467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445B0E-0683-4021-9531-96A9801E8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905001"/>
            <a:ext cx="8139953" cy="3809999"/>
          </a:xfrm>
        </p:spPr>
        <p:txBody>
          <a:bodyPr>
            <a:normAutofit fontScale="62500" lnSpcReduction="20000"/>
          </a:bodyPr>
          <a:lstStyle/>
          <a:p>
            <a:endParaRPr lang="ro-RO" dirty="0"/>
          </a:p>
          <a:p>
            <a:r>
              <a:rPr lang="ro-RO" dirty="0"/>
              <a:t>În perioada </a:t>
            </a:r>
            <a:r>
              <a:rPr lang="ro-RO" u="sng" dirty="0"/>
              <a:t>10 - 22 martie 2024,</a:t>
            </a:r>
            <a:r>
              <a:rPr lang="ro-RO" dirty="0"/>
              <a:t> 21 de elevi de la liceele din acest consoțiul coordonat de ISJ BR au participat la Budapesta (Ungaria),  la  stagii de practică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  <a:p>
            <a:pPr lvl="0"/>
            <a:r>
              <a:rPr lang="ro-RO" b="1" dirty="0"/>
              <a:t>3 elevi de la Lic Tehn. MOISIL, domeniul  PRELUCRAREA LEMNULUI</a:t>
            </a:r>
            <a:endParaRPr lang="ro-RO" dirty="0"/>
          </a:p>
          <a:p>
            <a:pPr lvl="0"/>
            <a:r>
              <a:rPr lang="ro-RO" b="1" dirty="0"/>
              <a:t>3 elevi de la Lic. Tehn. MAXINENI,  domeniul INDUSTRIA ALIMENTARA</a:t>
            </a:r>
            <a:endParaRPr lang="ro-RO" dirty="0"/>
          </a:p>
          <a:p>
            <a:pPr lvl="0"/>
            <a:r>
              <a:rPr lang="ro-RO" b="1" dirty="0"/>
              <a:t>3 elevi de la Lic. Tehn Gh. K. CONSTANTINESCU –domeniul INDUSTRIA ALIMENTARA</a:t>
            </a:r>
            <a:endParaRPr lang="ro-RO" dirty="0"/>
          </a:p>
          <a:p>
            <a:pPr lvl="0"/>
            <a:r>
              <a:rPr lang="ro-RO" b="1" dirty="0"/>
              <a:t>3 elevi de la Col. Tehn. NENITESCU –  domeniul INDUSTIA ALIMENTARA</a:t>
            </a:r>
            <a:endParaRPr lang="ro-RO" dirty="0"/>
          </a:p>
          <a:p>
            <a:pPr lvl="0"/>
            <a:r>
              <a:rPr lang="ro-RO" b="1" dirty="0"/>
              <a:t>3 elevi de la Scoala Prof. GRADISTEA – calificare MECANIC AGRICOL</a:t>
            </a:r>
            <a:endParaRPr lang="ro-RO" dirty="0"/>
          </a:p>
          <a:p>
            <a:pPr lvl="0"/>
            <a:r>
              <a:rPr lang="ro-RO" b="1" dirty="0"/>
              <a:t>3 elevi de la Lic. Tehn ONCESCU – domeniul COMERT</a:t>
            </a:r>
            <a:endParaRPr lang="ro-RO" dirty="0"/>
          </a:p>
          <a:p>
            <a:pPr lvl="0"/>
            <a:r>
              <a:rPr lang="ro-RO" b="1" dirty="0"/>
              <a:t>3 elevi de la Lic. Tehn INSURATEI – domeniul COMERT</a:t>
            </a:r>
            <a:endParaRPr lang="ro-RO" dirty="0"/>
          </a:p>
          <a:p>
            <a:endParaRPr lang="ro-RO" dirty="0"/>
          </a:p>
          <a:p>
            <a:pPr marL="0" indent="0">
              <a:buNone/>
            </a:pPr>
            <a:r>
              <a:rPr lang="ro-RO" dirty="0"/>
              <a:t>...........................................</a:t>
            </a:r>
          </a:p>
          <a:p>
            <a:endParaRPr lang="ro-RO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0ED336-3CAC-49F2-9F51-126D6197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228600"/>
            <a:ext cx="7756263" cy="1395806"/>
          </a:xfrm>
        </p:spPr>
        <p:txBody>
          <a:bodyPr/>
          <a:lstStyle/>
          <a:p>
            <a:r>
              <a:rPr lang="ro-RO" dirty="0"/>
              <a:t>Stagii de practică pentu elevi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102F20-26CA-4C0A-8DA8-EF332DAE4A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58" y="5153342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7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F73837-7C59-434C-BAED-4DA2089EC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8292353" cy="3877815"/>
          </a:xfrm>
        </p:spPr>
        <p:txBody>
          <a:bodyPr/>
          <a:lstStyle/>
          <a:p>
            <a:r>
              <a:rPr lang="ro-RO" dirty="0"/>
              <a:t>Activități propuse</a:t>
            </a:r>
          </a:p>
          <a:p>
            <a:pPr marL="457200" indent="-457200">
              <a:buAutoNum type="arabicPeriod"/>
            </a:pPr>
            <a:r>
              <a:rPr lang="ro-RO" b="1" dirty="0"/>
              <a:t>CURS DE FORMARE – GRECIA</a:t>
            </a:r>
          </a:p>
          <a:p>
            <a:pPr marL="0" indent="0">
              <a:buNone/>
            </a:pPr>
            <a:r>
              <a:rPr lang="ro-RO" dirty="0"/>
              <a:t>PARTICIPANTI: 7 CADRE DIDACTICE 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2. </a:t>
            </a:r>
            <a:r>
              <a:rPr lang="ro-RO" b="1" dirty="0"/>
              <a:t>STAGII DE PRACTICĂ PENTRU ELEVI - ITALIA</a:t>
            </a:r>
          </a:p>
          <a:p>
            <a:pPr marL="0" indent="0">
              <a:buNone/>
            </a:pPr>
            <a:r>
              <a:rPr lang="ro-RO" dirty="0"/>
              <a:t>35 ELEVI  </a:t>
            </a:r>
          </a:p>
          <a:p>
            <a:pPr marL="0" indent="0">
              <a:buNone/>
            </a:pPr>
            <a:r>
              <a:rPr lang="ro-RO" dirty="0"/>
              <a:t>Specializari: </a:t>
            </a:r>
            <a:r>
              <a:rPr lang="ro-RO" i="1" dirty="0"/>
              <a:t>mecanic agricol, electromecanic, electric, turism si alimentatie,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58F522-29FD-4BC8-B303-097B3B98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ACREDITARE AN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1B17F4-919D-4583-A6AC-4D030E4C8AD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24406"/>
            <a:ext cx="2219325" cy="1123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734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e legată">
  <a:themeElements>
    <a:clrScheme name="Carte legată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e legată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e legată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185</TotalTime>
  <Words>611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Wingdings</vt:lpstr>
      <vt:lpstr>Carte legată</vt:lpstr>
      <vt:lpstr>ACREDITARE VET INSPECTORATUL ȘCOLAR JUDEȚEAN BRĂILA</vt:lpstr>
      <vt:lpstr>PowerPoint Presentation</vt:lpstr>
      <vt:lpstr>  COORDONATOR  ISJ BRAILA </vt:lpstr>
      <vt:lpstr>PERIOADA DE DERULARE</vt:lpstr>
      <vt:lpstr>Obiectivele Acreditării Erasmus+ VET</vt:lpstr>
      <vt:lpstr>ACTIVITĂȚI DERULATE IN ANUL ȘCOLAR 2023-2024</vt:lpstr>
      <vt:lpstr>PARTICIPANȚI LA STAGIUL DE OBSERVARE (Job shadowing)</vt:lpstr>
      <vt:lpstr>Stagii de practică pentu elevi</vt:lpstr>
      <vt:lpstr>ACREDITARE AN 2</vt:lpstr>
      <vt:lpstr>Linkuri utile – la finalul primului an</vt:lpstr>
      <vt:lpstr>ERASMUS+ SCHIMBĂ VIEȚI, DESCHIDE MINȚI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SPAGHETTI TOWER</dc:title>
  <dc:creator>Hp</dc:creator>
  <cp:lastModifiedBy>ERASMUS+</cp:lastModifiedBy>
  <cp:revision>22</cp:revision>
  <dcterms:created xsi:type="dcterms:W3CDTF">2024-05-03T08:15:13Z</dcterms:created>
  <dcterms:modified xsi:type="dcterms:W3CDTF">2024-09-25T20:52:11Z</dcterms:modified>
</cp:coreProperties>
</file>